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9" r:id="rId12"/>
    <p:sldId id="270" r:id="rId13"/>
    <p:sldId id="271" r:id="rId14"/>
    <p:sldId id="265" r:id="rId15"/>
    <p:sldId id="266" r:id="rId16"/>
    <p:sldId id="267" r:id="rId17"/>
    <p:sldId id="268" r:id="rId18"/>
    <p:sldId id="277" r:id="rId19"/>
    <p:sldId id="278" r:id="rId20"/>
    <p:sldId id="279" r:id="rId21"/>
    <p:sldId id="280" r:id="rId22"/>
    <p:sldId id="272" r:id="rId23"/>
    <p:sldId id="273" r:id="rId24"/>
    <p:sldId id="275" r:id="rId25"/>
    <p:sldId id="274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91FAA-E454-4D8B-A901-47907DA7DBB0}" v="28" dt="2024-09-14T19:16:50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8" autoAdjust="0"/>
    <p:restoredTop sz="90092" autoAdjust="0"/>
  </p:normalViewPr>
  <p:slideViewPr>
    <p:cSldViewPr snapToGrid="0">
      <p:cViewPr varScale="1">
        <p:scale>
          <a:sx n="86" d="100"/>
          <a:sy n="86" d="100"/>
        </p:scale>
        <p:origin x="232" y="2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1" d="100"/>
          <a:sy n="151" d="100"/>
        </p:scale>
        <p:origin x="5909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DC657-A5B9-41B4-AB57-79E3DB3481E8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C9BE2-C275-426F-8D4D-ABF95C3D0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5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1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6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Gran comunidad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7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0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Motivarlos a que rendericen el componente pero ahora desde un array de objetos con las claves </a:t>
            </a:r>
            <a:r>
              <a:rPr lang="es-EC" dirty="0" err="1"/>
              <a:t>url</a:t>
            </a:r>
            <a:r>
              <a:rPr lang="es-EC" dirty="0"/>
              <a:t> y name.</a:t>
            </a:r>
          </a:p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4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falsey</a:t>
            </a:r>
            <a:r>
              <a:rPr lang="en-US" dirty="0"/>
              <a:t> se </a:t>
            </a:r>
            <a:r>
              <a:rPr lang="en-US" dirty="0" err="1"/>
              <a:t>diferencia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nullish</a:t>
            </a:r>
            <a:r>
              <a:rPr lang="en-US" dirty="0"/>
              <a:t> es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operador</a:t>
            </a:r>
            <a:r>
              <a:rPr lang="en-US" dirty="0"/>
              <a:t> ??</a:t>
            </a:r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5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436D-53D2-DB6B-40D8-9EC2F72DE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8B6DA-37A6-1B29-869D-25EE8A64F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85D39-D527-7CA2-3240-6E3B3F52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9C756-110C-3006-CB66-1F2F54B8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FFB4-AA95-1F39-1BA0-37CEDBF1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2C12-5CC0-A691-0D02-2DECC07C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EF16A-FE38-35E1-9E49-C66D06134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963C7-50E7-E8B9-B3AC-F0F53AD8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8AB7-0088-8303-6A86-A503F989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BD819-7C59-875C-5776-133263D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7819B-D2E8-816B-4D95-4EFC32727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8C3A5-606F-6799-48CD-D4EFF0503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38319-1C61-A1D3-225D-8A2DF2F8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1CB30-150F-475F-BA88-2E04E892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B0BDB-C57F-A409-50E9-4FCACB12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1FC8-EE7F-F59C-034A-627EB15D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63E-FAC4-9B75-7FC4-BADC18DD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C" noProof="0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lvl="1"/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2"/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3"/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4"/>
            <a:r>
              <a:rPr lang="es-EC" noProof="0" dirty="0" err="1"/>
              <a:t>Fifth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D69E-7D0A-01B3-227D-927D4620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2257-CE22-FBB5-9894-9A518BDB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51BA9-660A-4AC0-1FF1-ACBFA2AD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3D28-6499-E0E9-58CC-9A0416C1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ADF3-80C8-9E19-8068-733B2D735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194D3-F38F-CC40-EE67-87A3E7F8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D3671-BED2-9E9A-8510-0806673F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728DD-F0C8-97DF-2A4A-BF4367C3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0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D0E2-29AB-D72A-602D-2498E6BA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3038-C86E-294B-B423-8519941C0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CEE42-3B8C-32FF-E313-39D14DC92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A5681-9E22-9939-DD95-B301A5D5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64C86-F35C-140A-8A45-FE954063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5BF68-3F13-9794-1FF8-63C8E2BB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7B9-01D9-90D0-BED7-CF01E4B19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8E7D9-CFC3-81A9-87DF-579DD860B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BA69A-12E6-63A6-9AB1-7AD961F3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0D95E-1425-3F60-74FD-409D3DAA9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22340-258A-7F3B-830E-9FFDD68BD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EFA41-6C4F-7FDA-EC5F-AA2EE2D9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1BF21-3D28-98FA-F915-B29E533E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DB780-7042-8BA4-2303-69186CDB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2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CB16-9C6E-8C2D-A40C-82DAD0E0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EF401-F4DF-27E3-3EB7-FAB5EC8CC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AB34A-0FD1-985A-360A-81788FEA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10D58-32B6-815E-279C-2A242D0C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6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885B3-04F0-BD98-28DC-2F764D3C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66449F-9059-8A38-C8A1-FA20606A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3120B-C2F1-915A-7B6D-CDE6CE3C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0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499D-D422-D932-9BE6-69341724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67326-4D2A-3EFF-6E9D-FB57A3669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341C7-9762-2D2E-1688-34270D29F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B4CAE-540A-3A9E-C1CE-073E110F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4A66F-147F-67B2-C9C0-595EFAA5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BF2C0-DA18-9CB2-53A0-49DF08A8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7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445F-37D1-35D2-731D-78BE0419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880F0-130A-3E59-6981-7507A53CB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BF7EE-DBDE-7F09-1383-9EAA54F4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3CFC4-08EE-6657-FFBB-81786D7C5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FDD29-A0CD-95C5-D7E8-04375F00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58814-5687-FD0D-0A22-623DC407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D00CA6-8C2B-D3B3-4E24-2DBAA7C1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7508C-ECC8-24DD-DF65-E73F8605D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26828-A730-538F-5857-6E8520A39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B89D21-97A6-4434-B3B1-BAF5738D61F3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988A7-D7DC-58A2-FA9E-B6E188032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5063F-AD9F-718C-8809-3B82DC8C4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5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.dev/learn/conditional-rende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9AF8-9136-6A87-692E-DEEBC25FF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Programa FullStack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13845-CBCA-336C-7D1A-3800C1537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Módulo 1</a:t>
            </a:r>
          </a:p>
        </p:txBody>
      </p:sp>
    </p:spTree>
    <p:extLst>
      <p:ext uri="{BB962C8B-B14F-4D97-AF65-F5344CB8AC3E}">
        <p14:creationId xmlns:p14="http://schemas.microsoft.com/office/powerpoint/2010/main" val="293477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368AE-064E-CA6B-A680-8F098BA0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933" y="795010"/>
            <a:ext cx="2920133" cy="52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118A6-F49A-FC5F-5807-9B955C1A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3" y="643466"/>
            <a:ext cx="85380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6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8B3B4F-342F-828E-7F25-B46732FA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40" y="643466"/>
            <a:ext cx="86709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8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720653-EDFB-DB12-3865-E758CC11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601" y="0"/>
            <a:ext cx="6700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9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4CDFE-BCE7-033D-289E-969016D1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89" y="0"/>
            <a:ext cx="8646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93B1-FBED-58EE-8EE9-C0717F64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Compilación</a:t>
            </a:r>
            <a:endParaRPr lang="es-EC" dirty="0"/>
          </a:p>
        </p:txBody>
      </p:sp>
      <p:pic>
        <p:nvPicPr>
          <p:cNvPr id="1026" name="Picture 2" descr="Conceptos básicos 2: HTML, CSS y JS | by Devend | Medium">
            <a:extLst>
              <a:ext uri="{FF2B5EF4-FFF2-40B4-BE49-F238E27FC236}">
                <a16:creationId xmlns:a16="http://schemas.microsoft.com/office/drawing/2014/main" id="{A8341C20-0257-C903-FD81-F29299DD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53" y="1690688"/>
            <a:ext cx="4528870" cy="303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 Logo and symbol, meaning, history, PNG, brand">
            <a:extLst>
              <a:ext uri="{FF2B5EF4-FFF2-40B4-BE49-F238E27FC236}">
                <a16:creationId xmlns:a16="http://schemas.microsoft.com/office/drawing/2014/main" id="{C5D1103A-964D-0EF0-E6F7-F930B97E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" y="2031475"/>
            <a:ext cx="2903456" cy="163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ss (style sheet language) - Wikipedia">
            <a:extLst>
              <a:ext uri="{FF2B5EF4-FFF2-40B4-BE49-F238E27FC236}">
                <a16:creationId xmlns:a16="http://schemas.microsoft.com/office/drawing/2014/main" id="{F0905505-61EF-FC46-5AB4-479EE89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83" y="4729244"/>
            <a:ext cx="2021351" cy="15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wop.net :: TailwindCSS Tips">
            <a:extLst>
              <a:ext uri="{FF2B5EF4-FFF2-40B4-BE49-F238E27FC236}">
                <a16:creationId xmlns:a16="http://schemas.microsoft.com/office/drawing/2014/main" id="{3EB5D2A3-BC6C-E528-34C9-E845619D5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81" y="3209966"/>
            <a:ext cx="21739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wnload Arrow, Right, Blue. Royalty-Free Vector Graphic - Pixabay">
            <a:extLst>
              <a:ext uri="{FF2B5EF4-FFF2-40B4-BE49-F238E27FC236}">
                <a16:creationId xmlns:a16="http://schemas.microsoft.com/office/drawing/2014/main" id="{6CDD2ABA-BB80-3CF3-0CBB-490A35C45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948" y="3016251"/>
            <a:ext cx="2586106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86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47ED-858D-6F07-E0CE-E69B50F7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¿Cómo se realiza?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030AD3-B41D-2ADF-F1AA-8D3ACDDF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218" y="1898148"/>
            <a:ext cx="1931055" cy="190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facebook/create-react-app: Set up a modern web app by running one  command.">
            <a:extLst>
              <a:ext uri="{FF2B5EF4-FFF2-40B4-BE49-F238E27FC236}">
                <a16:creationId xmlns:a16="http://schemas.microsoft.com/office/drawing/2014/main" id="{C3292599-1D35-5DBD-6C58-D42349677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84" y="4165042"/>
            <a:ext cx="2449834" cy="22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spack">
            <a:extLst>
              <a:ext uri="{FF2B5EF4-FFF2-40B4-BE49-F238E27FC236}">
                <a16:creationId xmlns:a16="http://schemas.microsoft.com/office/drawing/2014/main" id="{BFAE0BF5-3BF1-118D-7170-219B5C5E9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36" y="1541530"/>
            <a:ext cx="2805463" cy="217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ckage Spotlight: Webpack - TRYTN Online Booking - Reservation Software">
            <a:extLst>
              <a:ext uri="{FF2B5EF4-FFF2-40B4-BE49-F238E27FC236}">
                <a16:creationId xmlns:a16="http://schemas.microsoft.com/office/drawing/2014/main" id="{B920A8AF-19B3-5CE9-6D6B-3F4E5F36D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5" t="5324" r="26477" b="18290"/>
          <a:stretch/>
        </p:blipFill>
        <p:spPr bwMode="auto">
          <a:xfrm>
            <a:off x="838200" y="1777632"/>
            <a:ext cx="1931055" cy="22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Rollup">
            <a:extLst>
              <a:ext uri="{FF2B5EF4-FFF2-40B4-BE49-F238E27FC236}">
                <a16:creationId xmlns:a16="http://schemas.microsoft.com/office/drawing/2014/main" id="{D47A4B15-886E-04A6-6D54-12A87F0F0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4" t="18159" r="14038" b="20512"/>
          <a:stretch/>
        </p:blipFill>
        <p:spPr bwMode="auto">
          <a:xfrm>
            <a:off x="6241555" y="4194845"/>
            <a:ext cx="4625361" cy="19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56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2EF3-8C00-91F6-2E41-9170160C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0C3FC-9546-5E8D-65CF-FD06069A7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Compilación JSX o TSX.</a:t>
            </a:r>
          </a:p>
          <a:p>
            <a:r>
              <a:rPr lang="es-ES_tradnl" dirty="0" err="1"/>
              <a:t>Bundling</a:t>
            </a:r>
            <a:r>
              <a:rPr lang="es-ES_tradnl" dirty="0"/>
              <a:t>.</a:t>
            </a:r>
          </a:p>
          <a:p>
            <a:r>
              <a:rPr lang="es-ES_tradnl" dirty="0"/>
              <a:t>Optimización:</a:t>
            </a:r>
          </a:p>
          <a:p>
            <a:pPr lvl="1"/>
            <a:r>
              <a:rPr lang="es-ES_tradnl" dirty="0" err="1"/>
              <a:t>Minificación</a:t>
            </a:r>
            <a:r>
              <a:rPr lang="es-ES_tradnl" dirty="0"/>
              <a:t>.</a:t>
            </a:r>
          </a:p>
          <a:p>
            <a:pPr lvl="1"/>
            <a:r>
              <a:rPr lang="es-ES_tradnl" dirty="0" err="1"/>
              <a:t>Tree</a:t>
            </a:r>
            <a:r>
              <a:rPr lang="es-ES_tradnl" dirty="0"/>
              <a:t> </a:t>
            </a:r>
            <a:r>
              <a:rPr lang="es-ES_tradnl" dirty="0" err="1"/>
              <a:t>Shaking</a:t>
            </a:r>
            <a:r>
              <a:rPr lang="es-ES_tradnl" dirty="0"/>
              <a:t>.</a:t>
            </a:r>
          </a:p>
          <a:p>
            <a:pPr lvl="1"/>
            <a:r>
              <a:rPr lang="es-ES_tradnl" dirty="0" err="1"/>
              <a:t>Code</a:t>
            </a:r>
            <a:r>
              <a:rPr lang="es-ES_tradnl" dirty="0"/>
              <a:t> </a:t>
            </a:r>
            <a:r>
              <a:rPr lang="es-ES_tradnl" dirty="0" err="1"/>
              <a:t>Spliting</a:t>
            </a:r>
            <a:r>
              <a:rPr lang="es-ES_tradnl" dirty="0"/>
              <a:t>.</a:t>
            </a:r>
          </a:p>
          <a:p>
            <a:pPr lvl="1"/>
            <a:r>
              <a:rPr lang="es-ES_tradnl" dirty="0" err="1"/>
              <a:t>Lazy</a:t>
            </a:r>
            <a:r>
              <a:rPr lang="es-ES_tradnl" dirty="0"/>
              <a:t> </a:t>
            </a:r>
            <a:r>
              <a:rPr lang="es-ES_tradnl" dirty="0" err="1"/>
              <a:t>loading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866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4B232-997F-E18D-5003-4DDCFB518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¿Cómo actualiza la UI ReactJS?</a:t>
            </a:r>
          </a:p>
        </p:txBody>
      </p:sp>
      <p:pic>
        <p:nvPicPr>
          <p:cNvPr id="2052" name="Picture 4" descr="Virtual DOM and Real DOM: Understanding the Differences | by Suraksha Singh  | Medium">
            <a:extLst>
              <a:ext uri="{FF2B5EF4-FFF2-40B4-BE49-F238E27FC236}">
                <a16:creationId xmlns:a16="http://schemas.microsoft.com/office/drawing/2014/main" id="{7882CA41-72AC-127F-1CA0-13BB961E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48" y="1690688"/>
            <a:ext cx="9293255" cy="50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65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EEFF-6788-B8E1-F8C5-1703F8FD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  <a:endParaRPr lang="es-EC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8E52-750B-77CA-2268-C1952A4D7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C" dirty="0"/>
              <a:t>Renderizado condicional y dinámico.</a:t>
            </a:r>
          </a:p>
          <a:p>
            <a:r>
              <a:rPr lang="es-EC" dirty="0"/>
              <a:t>Añadir un prop “verified” para indicar cuando un usuario ha sido verificado. En caso de serlo mostrar una imagen de “Check” o un texto.</a:t>
            </a:r>
          </a:p>
          <a:p>
            <a:r>
              <a:rPr lang="es-EC" dirty="0"/>
              <a:t>Renderizar el componente </a:t>
            </a:r>
            <a:r>
              <a:rPr lang="es-EC" dirty="0" err="1"/>
              <a:t>UserProfile</a:t>
            </a:r>
            <a:r>
              <a:rPr lang="es-EC" dirty="0"/>
              <a:t> usando los datos de un Array.</a:t>
            </a:r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r>
              <a:rPr lang="es-EC" dirty="0"/>
              <a:t>Documentación: </a:t>
            </a:r>
            <a:r>
              <a:rPr lang="es-EC" dirty="0">
                <a:hlinkClick r:id="rId2"/>
              </a:rPr>
              <a:t>https://react.dev/learn/conditional-rendering</a:t>
            </a:r>
            <a:endParaRPr lang="es-EC" dirty="0"/>
          </a:p>
          <a:p>
            <a:pPr marL="0" indent="0">
              <a:buNone/>
            </a:pPr>
            <a:endParaRPr lang="es-EC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574821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0D9-0299-FCB7-5E55-2FF0B06D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¿Qué 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F8E8-380C-201F-431D-72FDF0592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Una librería para crear </a:t>
            </a:r>
            <a:r>
              <a:rPr lang="es-EC" dirty="0" err="1"/>
              <a:t>UIs</a:t>
            </a:r>
            <a:r>
              <a:rPr lang="es-EC" dirty="0"/>
              <a:t> nativas y web.</a:t>
            </a:r>
          </a:p>
        </p:txBody>
      </p:sp>
    </p:spTree>
    <p:extLst>
      <p:ext uri="{BB962C8B-B14F-4D97-AF65-F5344CB8AC3E}">
        <p14:creationId xmlns:p14="http://schemas.microsoft.com/office/powerpoint/2010/main" val="96528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2F325C-2524-2460-6D33-59CBF20E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43" y="0"/>
            <a:ext cx="895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27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8966E-46B6-4C9F-9CC6-7529AD67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39" y="0"/>
            <a:ext cx="5276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95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453D5-8D02-EDDE-528A-EDC2F92F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" r="-2" b="952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67906-AAA4-BFEF-611D-174A2037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8" r="1730"/>
          <a:stretch/>
        </p:blipFill>
        <p:spPr>
          <a:xfrm>
            <a:off x="6182942" y="557190"/>
            <a:ext cx="5365590" cy="57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ullish Coalescing and when you should use it | chan.dev">
            <a:extLst>
              <a:ext uri="{FF2B5EF4-FFF2-40B4-BE49-F238E27FC236}">
                <a16:creationId xmlns:a16="http://schemas.microsoft.com/office/drawing/2014/main" id="{471A2825-4E28-6A8E-AFAF-CE903711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4" b="92786" l="10000" r="90000">
                        <a14:foregroundMark x1="48929" y1="92786" x2="48929" y2="92786"/>
                        <a14:foregroundMark x1="41143" y1="8286" x2="52286" y2="7929"/>
                        <a14:foregroundMark x1="52286" y1="7929" x2="43000" y2="5786"/>
                        <a14:foregroundMark x1="43000" y1="5786" x2="54286" y2="6786"/>
                        <a14:foregroundMark x1="54286" y1="6786" x2="45714" y2="6929"/>
                        <a14:foregroundMark x1="45714" y1="6929" x2="43429" y2="5214"/>
                        <a14:foregroundMark x1="54071" y1="7214" x2="47571" y2="6714"/>
                        <a14:foregroundMark x1="53571" y1="6214" x2="55929" y2="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48" y="541448"/>
            <a:ext cx="5775103" cy="57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58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0D9-0299-FCB7-5E55-2FF0B06D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¿Por qué escogerlo?</a:t>
            </a:r>
          </a:p>
        </p:txBody>
      </p:sp>
    </p:spTree>
    <p:extLst>
      <p:ext uri="{BB962C8B-B14F-4D97-AF65-F5344CB8AC3E}">
        <p14:creationId xmlns:p14="http://schemas.microsoft.com/office/powerpoint/2010/main" val="258593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act Live 2023">
            <a:extLst>
              <a:ext uri="{FF2B5EF4-FFF2-40B4-BE49-F238E27FC236}">
                <a16:creationId xmlns:a16="http://schemas.microsoft.com/office/drawing/2014/main" id="{9BC5FC25-EAB2-0B2F-59D9-685148D6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65"/>
          <a:stretch/>
        </p:blipFill>
        <p:spPr bwMode="auto">
          <a:xfrm>
            <a:off x="20" y="1"/>
            <a:ext cx="605025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n Francisco Meetup Recap · React Native">
            <a:extLst>
              <a:ext uri="{FF2B5EF4-FFF2-40B4-BE49-F238E27FC236}">
                <a16:creationId xmlns:a16="http://schemas.microsoft.com/office/drawing/2014/main" id="{594B4A2F-9459-FCBC-AE9A-FD5AAA704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r="1" b="1"/>
          <a:stretch/>
        </p:blipFill>
        <p:spPr bwMode="auto">
          <a:xfrm>
            <a:off x="6141722" y="1"/>
            <a:ext cx="605027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ere's what I learned at the world's biggest React conference">
            <a:extLst>
              <a:ext uri="{FF2B5EF4-FFF2-40B4-BE49-F238E27FC236}">
                <a16:creationId xmlns:a16="http://schemas.microsoft.com/office/drawing/2014/main" id="{62EF3BE9-78E6-8041-ABE3-D4A9ADEF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r="2" b="2"/>
          <a:stretch/>
        </p:blipFill>
        <p:spPr bwMode="auto">
          <a:xfrm>
            <a:off x="20" y="3489159"/>
            <a:ext cx="605025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JS Melbourne - February Meetup — Kogan.com Dev Blog">
            <a:extLst>
              <a:ext uri="{FF2B5EF4-FFF2-40B4-BE49-F238E27FC236}">
                <a16:creationId xmlns:a16="http://schemas.microsoft.com/office/drawing/2014/main" id="{2D066004-6A9F-92C1-754F-9F5A7986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 r="2" b="2"/>
          <a:stretch/>
        </p:blipFill>
        <p:spPr bwMode="auto">
          <a:xfrm>
            <a:off x="6141722" y="3489159"/>
            <a:ext cx="605027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'll be giving out Open Source Awards at this year's React Amsterdam 🏆 |  by React Summit | Medium">
            <a:extLst>
              <a:ext uri="{FF2B5EF4-FFF2-40B4-BE49-F238E27FC236}">
                <a16:creationId xmlns:a16="http://schemas.microsoft.com/office/drawing/2014/main" id="{E48AE5E9-A36E-8B21-A7CA-40B0B66E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" r="4" b="4"/>
          <a:stretch/>
        </p:blipFill>
        <p:spPr bwMode="auto">
          <a:xfrm>
            <a:off x="3983736" y="1918638"/>
            <a:ext cx="4224528" cy="30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77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with different icons&#10;&#10;Description automatically generated with medium confidence">
            <a:extLst>
              <a:ext uri="{FF2B5EF4-FFF2-40B4-BE49-F238E27FC236}">
                <a16:creationId xmlns:a16="http://schemas.microsoft.com/office/drawing/2014/main" id="{671DC78F-E0C2-A0DA-CAB4-A089AEE8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6" name="Picture 8" descr="A couple of people holding a whiteboard and a whiteboard&#10;&#10;Description automatically generated with medium confidence">
            <a:extLst>
              <a:ext uri="{FF2B5EF4-FFF2-40B4-BE49-F238E27FC236}">
                <a16:creationId xmlns:a16="http://schemas.microsoft.com/office/drawing/2014/main" id="{628E22BE-E1D1-E581-1840-2A1F4CC9E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web and mobile app development">
            <a:extLst>
              <a:ext uri="{FF2B5EF4-FFF2-40B4-BE49-F238E27FC236}">
                <a16:creationId xmlns:a16="http://schemas.microsoft.com/office/drawing/2014/main" id="{9B54D8C9-66CC-6C15-A386-9E388B45E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8326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48BBD7-27EB-05B8-F063-72F3F908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7" y="-74"/>
            <a:ext cx="5551715" cy="6835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3D8C3E-E7E7-8B6E-F6C1-E352F34C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56" y="0"/>
            <a:ext cx="5156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78FA-2D30-7EA4-3A6A-A815A425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 primer </a:t>
            </a:r>
            <a:r>
              <a:rPr lang="en-US" dirty="0" err="1"/>
              <a:t>proyecto</a:t>
            </a:r>
            <a:r>
              <a:rPr lang="en-US" dirty="0"/>
              <a:t> </a:t>
            </a:r>
            <a:r>
              <a:rPr lang="en-US" dirty="0" err="1"/>
              <a:t>ReactJs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9727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653E16-ADFE-9174-1E1B-C3437E1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06" y="775517"/>
            <a:ext cx="6355388" cy="53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BC46EDA268834388609BD5B286F917" ma:contentTypeVersion="17" ma:contentTypeDescription="Crear nuevo documento." ma:contentTypeScope="" ma:versionID="b8ef759d716670bba47381dcbb7cab08">
  <xsd:schema xmlns:xsd="http://www.w3.org/2001/XMLSchema" xmlns:xs="http://www.w3.org/2001/XMLSchema" xmlns:p="http://schemas.microsoft.com/office/2006/metadata/properties" xmlns:ns3="98b3f1ad-107c-497c-bb15-64aaebc89f52" xmlns:ns4="a0690ee9-4047-4223-84b2-6b02f926f5d8" targetNamespace="http://schemas.microsoft.com/office/2006/metadata/properties" ma:root="true" ma:fieldsID="f0548e293e02a81e2d97140f47270d75" ns3:_="" ns4:_="">
    <xsd:import namespace="98b3f1ad-107c-497c-bb15-64aaebc89f52"/>
    <xsd:import namespace="a0690ee9-4047-4223-84b2-6b02f926f5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3:MediaServiceOCR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b3f1ad-107c-497c-bb15-64aaebc89f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90ee9-4047-4223-84b2-6b02f926f5d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8b3f1ad-107c-497c-bb15-64aaebc89f52" xsi:nil="true"/>
  </documentManagement>
</p:properties>
</file>

<file path=customXml/itemProps1.xml><?xml version="1.0" encoding="utf-8"?>
<ds:datastoreItem xmlns:ds="http://schemas.openxmlformats.org/officeDocument/2006/customXml" ds:itemID="{F5C501D5-0101-419A-AFBB-D8F04111C1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CEF456-3233-44D6-BC5A-12E8FD4D27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b3f1ad-107c-497c-bb15-64aaebc89f52"/>
    <ds:schemaRef ds:uri="a0690ee9-4047-4223-84b2-6b02f926f5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C6291A-1BB8-4D31-80EF-6AAECF11ECF7}">
  <ds:schemaRefs>
    <ds:schemaRef ds:uri="a0690ee9-4047-4223-84b2-6b02f926f5d8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98b3f1ad-107c-497c-bb15-64aaebc89f52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167</Words>
  <Application>Microsoft Macintosh PowerPoint</Application>
  <PresentationFormat>Widescreen</PresentationFormat>
  <Paragraphs>38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Programa FullStack</vt:lpstr>
      <vt:lpstr>¿Qué es?</vt:lpstr>
      <vt:lpstr>¿Por qué escogerlo?</vt:lpstr>
      <vt:lpstr>PowerPoint Presentation</vt:lpstr>
      <vt:lpstr>PowerPoint Presentation</vt:lpstr>
      <vt:lpstr>PowerPoint Presentation</vt:lpstr>
      <vt:lpstr>PowerPoint Presentation</vt:lpstr>
      <vt:lpstr>Mi primer proyecto ReactJs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Compilación</vt:lpstr>
      <vt:lpstr>¿Cómo se realiza?</vt:lpstr>
      <vt:lpstr>Pasos</vt:lpstr>
      <vt:lpstr>¿Cómo actualiza la UI ReactJS?</vt:lpstr>
      <vt:lpstr>Extras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Franklin Enmanuel Magallanes Pinargote</dc:creator>
  <cp:lastModifiedBy>Franklin Enmanuel Magallanes Pinargote</cp:lastModifiedBy>
  <cp:revision>6</cp:revision>
  <dcterms:created xsi:type="dcterms:W3CDTF">2024-09-14T17:34:01Z</dcterms:created>
  <dcterms:modified xsi:type="dcterms:W3CDTF">2024-09-15T11:02:05Z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0x0101000ABC46EDA268834388609BD5B286F917</vt:lpwstr>
  </property>
</Properties>
</file>